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D88"/>
    <a:srgbClr val="DEB6AB"/>
    <a:srgbClr val="85586F"/>
    <a:srgbClr val="495867"/>
    <a:srgbClr val="C18C5D"/>
    <a:srgbClr val="CE796B"/>
    <a:srgbClr val="17C3B2"/>
    <a:srgbClr val="C8F2F0"/>
    <a:srgbClr val="C3DCD9"/>
    <a:srgbClr val="CEB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2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8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9115F1D9-7BDC-9349-B66D-72A6D9621D44}"/>
              </a:ext>
            </a:extLst>
          </p:cNvPr>
          <p:cNvSpPr/>
          <p:nvPr/>
        </p:nvSpPr>
        <p:spPr>
          <a:xfrm>
            <a:off x="4701663" y="3631199"/>
            <a:ext cx="2804609" cy="883062"/>
          </a:xfrm>
          <a:prstGeom prst="roundRect">
            <a:avLst>
              <a:gd name="adj" fmla="val 50000"/>
            </a:avLst>
          </a:prstGeom>
          <a:solidFill>
            <a:srgbClr val="DEB6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5A3799C-232B-564F-954F-66E652E885A7}"/>
              </a:ext>
            </a:extLst>
          </p:cNvPr>
          <p:cNvCxnSpPr>
            <a:cxnSpLocks/>
          </p:cNvCxnSpPr>
          <p:nvPr/>
        </p:nvCxnSpPr>
        <p:spPr>
          <a:xfrm flipH="1">
            <a:off x="4095968" y="2458478"/>
            <a:ext cx="1061199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C425F12-607A-8F47-8165-60F64D86DDF1}"/>
              </a:ext>
            </a:extLst>
          </p:cNvPr>
          <p:cNvCxnSpPr>
            <a:cxnSpLocks/>
          </p:cNvCxnSpPr>
          <p:nvPr/>
        </p:nvCxnSpPr>
        <p:spPr>
          <a:xfrm flipH="1">
            <a:off x="4086891" y="5662994"/>
            <a:ext cx="1223158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4912740-3B93-E442-9B29-312625E64CF1}"/>
              </a:ext>
            </a:extLst>
          </p:cNvPr>
          <p:cNvCxnSpPr>
            <a:cxnSpLocks/>
          </p:cNvCxnSpPr>
          <p:nvPr/>
        </p:nvCxnSpPr>
        <p:spPr>
          <a:xfrm>
            <a:off x="7034833" y="5673626"/>
            <a:ext cx="1211103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6E839E0-49D2-4242-A232-8A9AE00C0037}"/>
              </a:ext>
            </a:extLst>
          </p:cNvPr>
          <p:cNvCxnSpPr>
            <a:cxnSpLocks/>
          </p:cNvCxnSpPr>
          <p:nvPr/>
        </p:nvCxnSpPr>
        <p:spPr>
          <a:xfrm>
            <a:off x="6090543" y="2994028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81F2D950-14E8-9B47-A238-BC525364F58F}"/>
              </a:ext>
            </a:extLst>
          </p:cNvPr>
          <p:cNvGrpSpPr/>
          <p:nvPr/>
        </p:nvGrpSpPr>
        <p:grpSpPr>
          <a:xfrm>
            <a:off x="5138879" y="1930560"/>
            <a:ext cx="1914242" cy="1063468"/>
            <a:chOff x="7574847" y="6346457"/>
            <a:chExt cx="3828484" cy="2126935"/>
          </a:xfrm>
          <a:solidFill>
            <a:srgbClr val="495867"/>
          </a:solidFill>
        </p:grpSpPr>
        <p:sp>
          <p:nvSpPr>
            <p:cNvPr id="8" name="Diamond 7">
              <a:extLst>
                <a:ext uri="{FF2B5EF4-FFF2-40B4-BE49-F238E27FC236}">
                  <a16:creationId xmlns:a16="http://schemas.microsoft.com/office/drawing/2014/main" id="{3D78284B-58B3-D346-AE25-2B619312A8BD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solidFill>
              <a:srgbClr val="AC7D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62A0597-770A-E44D-8673-8C243F1CE775}"/>
                </a:ext>
              </a:extLst>
            </p:cNvPr>
            <p:cNvSpPr/>
            <p:nvPr/>
          </p:nvSpPr>
          <p:spPr>
            <a:xfrm flipH="1">
              <a:off x="8019849" y="6960359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6BDC972-FE37-CC4E-A794-652651091208}"/>
              </a:ext>
            </a:extLst>
          </p:cNvPr>
          <p:cNvCxnSpPr>
            <a:cxnSpLocks/>
          </p:cNvCxnSpPr>
          <p:nvPr/>
        </p:nvCxnSpPr>
        <p:spPr>
          <a:xfrm>
            <a:off x="6090543" y="4584289"/>
            <a:ext cx="0" cy="381245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08F9B8D-2D1C-3946-81A1-096B55B714E7}"/>
              </a:ext>
            </a:extLst>
          </p:cNvPr>
          <p:cNvGrpSpPr/>
          <p:nvPr/>
        </p:nvGrpSpPr>
        <p:grpSpPr>
          <a:xfrm>
            <a:off x="5138879" y="5139287"/>
            <a:ext cx="1914242" cy="1063468"/>
            <a:chOff x="7574847" y="6346457"/>
            <a:chExt cx="3828484" cy="2126935"/>
          </a:xfrm>
          <a:solidFill>
            <a:srgbClr val="85586F"/>
          </a:solidFill>
        </p:grpSpPr>
        <p:sp>
          <p:nvSpPr>
            <p:cNvPr id="38" name="Diamond 37">
              <a:extLst>
                <a:ext uri="{FF2B5EF4-FFF2-40B4-BE49-F238E27FC236}">
                  <a16:creationId xmlns:a16="http://schemas.microsoft.com/office/drawing/2014/main" id="{41EE0597-DD2D-8748-9D82-30FD844A12E9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6DBDDA3-D4F5-6741-904F-DDF2BD06038A}"/>
                </a:ext>
              </a:extLst>
            </p:cNvPr>
            <p:cNvSpPr/>
            <p:nvPr/>
          </p:nvSpPr>
          <p:spPr>
            <a:xfrm flipH="1">
              <a:off x="7925419" y="7024539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2700" dirty="0">
                <a:solidFill>
                  <a:schemeClr val="bg1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9123196-A065-0443-9F24-FBB804FC0203}"/>
              </a:ext>
            </a:extLst>
          </p:cNvPr>
          <p:cNvGrpSpPr/>
          <p:nvPr/>
        </p:nvGrpSpPr>
        <p:grpSpPr>
          <a:xfrm>
            <a:off x="8491482" y="3119617"/>
            <a:ext cx="2887848" cy="3083138"/>
            <a:chOff x="16473699" y="5159711"/>
            <a:chExt cx="5775695" cy="6166276"/>
          </a:xfrm>
          <a:solidFill>
            <a:srgbClr val="85586F"/>
          </a:solidFill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ED83900-F8F8-0840-9916-36C1611F6973}"/>
                </a:ext>
              </a:extLst>
            </p:cNvPr>
            <p:cNvSpPr/>
            <p:nvPr/>
          </p:nvSpPr>
          <p:spPr>
            <a:xfrm>
              <a:off x="16473699" y="5159711"/>
              <a:ext cx="5515252" cy="61662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0A8B6D4-E091-0B47-BB8B-E4F85AB90782}"/>
                </a:ext>
              </a:extLst>
            </p:cNvPr>
            <p:cNvGrpSpPr/>
            <p:nvPr/>
          </p:nvGrpSpPr>
          <p:grpSpPr>
            <a:xfrm>
              <a:off x="16875473" y="5815052"/>
              <a:ext cx="5373921" cy="4925177"/>
              <a:chOff x="16705100" y="5066474"/>
              <a:chExt cx="5373921" cy="4925177"/>
            </a:xfrm>
            <a:grpFill/>
          </p:grpSpPr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EAED0C8C-323E-9A47-894B-90197921C013}"/>
                  </a:ext>
                </a:extLst>
              </p:cNvPr>
              <p:cNvGrpSpPr/>
              <p:nvPr/>
            </p:nvGrpSpPr>
            <p:grpSpPr>
              <a:xfrm>
                <a:off x="16845788" y="7725835"/>
                <a:ext cx="5233233" cy="2265816"/>
                <a:chOff x="2638370" y="16174734"/>
                <a:chExt cx="5243759" cy="2478608"/>
              </a:xfrm>
              <a:grpFill/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1B82A8F-3372-C046-92B0-921FB767D958}"/>
                    </a:ext>
                  </a:extLst>
                </p:cNvPr>
                <p:cNvSpPr txBox="1"/>
                <p:nvPr/>
              </p:nvSpPr>
              <p:spPr>
                <a:xfrm>
                  <a:off x="2638370" y="16824604"/>
                  <a:ext cx="4533696" cy="1828738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defTabSz="914217">
                    <a:lnSpc>
                      <a:spcPts val="204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To get your company’s name out there, you need to make sure.</a:t>
                  </a:r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AD0B5B59-284D-C045-A9A5-D893B9576D5E}"/>
                    </a:ext>
                  </a:extLst>
                </p:cNvPr>
                <p:cNvSpPr/>
                <p:nvPr/>
              </p:nvSpPr>
              <p:spPr>
                <a:xfrm>
                  <a:off x="2638370" y="16174734"/>
                  <a:ext cx="5243759" cy="808035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defTabSz="914217"/>
                  <a:r>
                    <a:rPr lang="en-US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Roboto Medium" panose="02000000000000000000" pitchFamily="2" charset="0"/>
                      <a:cs typeface="Montserrat" charset="0"/>
                    </a:rPr>
                    <a:t>Write Your Title</a:t>
                  </a:r>
                  <a:endParaRPr lang="en-US" sz="27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FC2C4B7-5573-3B42-B70A-166A3132AAB6}"/>
                  </a:ext>
                </a:extLst>
              </p:cNvPr>
              <p:cNvSpPr txBox="1"/>
              <p:nvPr/>
            </p:nvSpPr>
            <p:spPr>
              <a:xfrm>
                <a:off x="16705100" y="5066474"/>
                <a:ext cx="4859361" cy="2031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defTabSz="914217"/>
                <a:r>
                  <a:rPr lang="en-US" sz="20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That’s why we provide point and click solutions.</a:t>
                </a:r>
              </a:p>
            </p:txBody>
          </p:sp>
        </p:grp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E8CC590-33DF-7F46-A65C-1912426BD039}"/>
              </a:ext>
            </a:extLst>
          </p:cNvPr>
          <p:cNvGrpSpPr/>
          <p:nvPr/>
        </p:nvGrpSpPr>
        <p:grpSpPr>
          <a:xfrm flipH="1">
            <a:off x="1112729" y="3119617"/>
            <a:ext cx="2757626" cy="3083138"/>
            <a:chOff x="16473699" y="5159711"/>
            <a:chExt cx="5515252" cy="6166276"/>
          </a:xfrm>
          <a:solidFill>
            <a:srgbClr val="85586F"/>
          </a:solidFill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E6B8781-700C-1748-B41B-775D200FEF7C}"/>
                </a:ext>
              </a:extLst>
            </p:cNvPr>
            <p:cNvSpPr/>
            <p:nvPr/>
          </p:nvSpPr>
          <p:spPr>
            <a:xfrm>
              <a:off x="16473699" y="5159711"/>
              <a:ext cx="5515252" cy="61662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914217"/>
              <a:endParaRPr lang="en-US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86B7277-8160-4247-953E-D21CA31CA0BA}"/>
                </a:ext>
              </a:extLst>
            </p:cNvPr>
            <p:cNvGrpSpPr/>
            <p:nvPr/>
          </p:nvGrpSpPr>
          <p:grpSpPr>
            <a:xfrm>
              <a:off x="16813375" y="5802468"/>
              <a:ext cx="4911437" cy="4937762"/>
              <a:chOff x="16643002" y="5053890"/>
              <a:chExt cx="4911437" cy="4937762"/>
            </a:xfrm>
            <a:grpFill/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0080FEE-A8C7-1041-ADC6-CDB889D6A996}"/>
                  </a:ext>
                </a:extLst>
              </p:cNvPr>
              <p:cNvGrpSpPr/>
              <p:nvPr/>
            </p:nvGrpSpPr>
            <p:grpSpPr>
              <a:xfrm>
                <a:off x="16643002" y="7736536"/>
                <a:ext cx="4806607" cy="2255116"/>
                <a:chOff x="2435176" y="16186439"/>
                <a:chExt cx="4816275" cy="2466903"/>
              </a:xfrm>
              <a:grpFill/>
            </p:grpSpPr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16104CD2-A405-3A47-BDD6-9006C3911A48}"/>
                    </a:ext>
                  </a:extLst>
                </p:cNvPr>
                <p:cNvSpPr txBox="1"/>
                <p:nvPr/>
              </p:nvSpPr>
              <p:spPr>
                <a:xfrm>
                  <a:off x="2717755" y="16824604"/>
                  <a:ext cx="4533696" cy="1828738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defTabSz="914217">
                    <a:lnSpc>
                      <a:spcPts val="2040"/>
                    </a:lnSpc>
                  </a:pPr>
                  <a:r>
                    <a:rPr lang="en-US" sz="1400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To get your company’s name out there, you need to make sure.</a:t>
                  </a: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F6B2490F-5FE2-4946-A2A0-F51215DCB83C}"/>
                    </a:ext>
                  </a:extLst>
                </p:cNvPr>
                <p:cNvSpPr/>
                <p:nvPr/>
              </p:nvSpPr>
              <p:spPr>
                <a:xfrm>
                  <a:off x="2435176" y="16186439"/>
                  <a:ext cx="4816275" cy="808035"/>
                </a:xfrm>
                <a:prstGeom prst="rect">
                  <a:avLst/>
                </a:prstGeom>
                <a:grpFill/>
              </p:spPr>
              <p:txBody>
                <a:bodyPr wrap="square">
                  <a:spAutoFit/>
                </a:bodyPr>
                <a:lstStyle/>
                <a:p>
                  <a:pPr defTabSz="914217"/>
                  <a:r>
                    <a:rPr lang="en-US" dirty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Roboto Medium" panose="02000000000000000000" pitchFamily="2" charset="0"/>
                      <a:cs typeface="Montserrat" charset="0"/>
                    </a:rPr>
                    <a:t>Write Your Title</a:t>
                  </a:r>
                  <a:endParaRPr lang="en-US" sz="27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</p:grp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E777EBE-E97E-AF4C-BCE3-FDC60D163E4E}"/>
                  </a:ext>
                </a:extLst>
              </p:cNvPr>
              <p:cNvSpPr txBox="1"/>
              <p:nvPr/>
            </p:nvSpPr>
            <p:spPr>
              <a:xfrm>
                <a:off x="16695078" y="5053890"/>
                <a:ext cx="4859361" cy="2031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defTabSz="914217"/>
                <a:r>
                  <a:rPr lang="en-US" sz="2000" dirty="0">
                    <a:solidFill>
                      <a:schemeClr val="bg1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That’s why we provide point and click solutions.</a:t>
                </a:r>
              </a:p>
            </p:txBody>
          </p:sp>
        </p:grp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6B2969C-4DBF-6A41-AB3A-A08C869A8A0B}"/>
              </a:ext>
            </a:extLst>
          </p:cNvPr>
          <p:cNvCxnSpPr>
            <a:cxnSpLocks/>
          </p:cNvCxnSpPr>
          <p:nvPr/>
        </p:nvCxnSpPr>
        <p:spPr>
          <a:xfrm>
            <a:off x="7034833" y="2458478"/>
            <a:ext cx="1211103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00F4F0F-4282-7044-93C2-058A57F0C145}"/>
              </a:ext>
            </a:extLst>
          </p:cNvPr>
          <p:cNvGrpSpPr/>
          <p:nvPr/>
        </p:nvGrpSpPr>
        <p:grpSpPr>
          <a:xfrm>
            <a:off x="1128662" y="1851257"/>
            <a:ext cx="2741516" cy="959349"/>
            <a:chOff x="8605234" y="4194541"/>
            <a:chExt cx="5483031" cy="1918698"/>
          </a:xfrm>
          <a:solidFill>
            <a:srgbClr val="DEB6AB"/>
          </a:solidFill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D7EAB2E8-58A6-4A4D-AEA9-275FB34DD36B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AA844B6-6EA0-9542-82F2-ECD53BB82EB8}"/>
                </a:ext>
              </a:extLst>
            </p:cNvPr>
            <p:cNvSpPr txBox="1"/>
            <p:nvPr/>
          </p:nvSpPr>
          <p:spPr>
            <a:xfrm flipH="1">
              <a:off x="9147696" y="4273539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E215A1F-A80C-0D4F-9C90-542ED6197D98}"/>
              </a:ext>
            </a:extLst>
          </p:cNvPr>
          <p:cNvGrpSpPr/>
          <p:nvPr/>
        </p:nvGrpSpPr>
        <p:grpSpPr>
          <a:xfrm>
            <a:off x="8491482" y="1851257"/>
            <a:ext cx="2741516" cy="959349"/>
            <a:chOff x="8605234" y="4194541"/>
            <a:chExt cx="5483031" cy="1918698"/>
          </a:xfrm>
          <a:solidFill>
            <a:srgbClr val="DEB6AB"/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0E51B7A-4732-3844-BB04-D3E6848E8F76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390C825-989D-1F4A-90EF-A60229524CB3}"/>
                </a:ext>
              </a:extLst>
            </p:cNvPr>
            <p:cNvSpPr txBox="1"/>
            <p:nvPr/>
          </p:nvSpPr>
          <p:spPr>
            <a:xfrm flipH="1">
              <a:off x="9147696" y="4278107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4AA338AB-5B43-6242-99B6-8759CA9D5070}"/>
              </a:ext>
            </a:extLst>
          </p:cNvPr>
          <p:cNvSpPr txBox="1"/>
          <p:nvPr/>
        </p:nvSpPr>
        <p:spPr>
          <a:xfrm flipH="1">
            <a:off x="4983454" y="3619054"/>
            <a:ext cx="2199054" cy="908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150"/>
              </a:lnSpc>
            </a:pPr>
            <a:r>
              <a: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D309C4F-A003-404F-811A-FBAAEF739EAF}"/>
              </a:ext>
            </a:extLst>
          </p:cNvPr>
          <p:cNvSpPr txBox="1"/>
          <p:nvPr/>
        </p:nvSpPr>
        <p:spPr>
          <a:xfrm flipH="1">
            <a:off x="6482682" y="4775012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0733C5-9937-6C4B-B6DF-551BEB6ACC49}"/>
              </a:ext>
            </a:extLst>
          </p:cNvPr>
          <p:cNvSpPr txBox="1"/>
          <p:nvPr/>
        </p:nvSpPr>
        <p:spPr>
          <a:xfrm flipH="1">
            <a:off x="6482682" y="3097623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43" name="CuadroTexto 350">
            <a:extLst>
              <a:ext uri="{FF2B5EF4-FFF2-40B4-BE49-F238E27FC236}">
                <a16:creationId xmlns:a16="http://schemas.microsoft.com/office/drawing/2014/main" id="{21B8DAA5-7669-7449-8EDD-FA276EB6F337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40756311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usiness 13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4CC3C5"/>
      </a:accent1>
      <a:accent2>
        <a:srgbClr val="3FA2A5"/>
      </a:accent2>
      <a:accent3>
        <a:srgbClr val="4F8487"/>
      </a:accent3>
      <a:accent4>
        <a:srgbClr val="456466"/>
      </a:accent4>
      <a:accent5>
        <a:srgbClr val="3A4C4F"/>
      </a:accent5>
      <a:accent6>
        <a:srgbClr val="232C2C"/>
      </a:accent6>
      <a:hlink>
        <a:srgbClr val="F9F98F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6</cp:revision>
  <dcterms:created xsi:type="dcterms:W3CDTF">2022-08-16T18:27:35Z</dcterms:created>
  <dcterms:modified xsi:type="dcterms:W3CDTF">2022-10-13T07:29:05Z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2022-10-11T21:43:56Z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abc6b16b-7634-46ba-9947-6498e8d8b6fe</vt:lpwstr>
  </property>
  <property fmtid="{D5CDD505-2E9C-101B-9397-08002B2CF9AE}" pid="8" name="MSIP_Label_defa4170-0d19-0005-0004-bc88714345d2_ContentBits">
    <vt:lpwstr>0</vt:lpwstr>
  </property>
</Properties>
</file>